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7" r:id="rId2"/>
    <p:sldId id="258" r:id="rId3"/>
    <p:sldId id="270" r:id="rId4"/>
    <p:sldId id="259" r:id="rId5"/>
    <p:sldId id="260" r:id="rId6"/>
    <p:sldId id="271" r:id="rId7"/>
    <p:sldId id="272" r:id="rId8"/>
    <p:sldId id="261" r:id="rId9"/>
    <p:sldId id="262" r:id="rId10"/>
    <p:sldId id="275" r:id="rId11"/>
    <p:sldId id="263" r:id="rId12"/>
    <p:sldId id="273" r:id="rId13"/>
    <p:sldId id="264" r:id="rId14"/>
    <p:sldId id="274" r:id="rId15"/>
    <p:sldId id="265" r:id="rId16"/>
    <p:sldId id="276" r:id="rId17"/>
    <p:sldId id="266" r:id="rId18"/>
    <p:sldId id="277" r:id="rId19"/>
    <p:sldId id="267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91"/>
    <p:restoredTop sz="93891"/>
  </p:normalViewPr>
  <p:slideViewPr>
    <p:cSldViewPr snapToGrid="0" snapToObjects="1">
      <p:cViewPr varScale="1">
        <p:scale>
          <a:sx n="56" d="100"/>
          <a:sy n="56" d="100"/>
        </p:scale>
        <p:origin x="20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522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0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6090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50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361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8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85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3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9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6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127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39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18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0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0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E7D3D-4976-6B45-97E7-653BCB43B8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Notre voyage au </a:t>
            </a:r>
            <a:r>
              <a:rPr lang="en-US" dirty="0" err="1"/>
              <a:t>québec</a:t>
            </a:r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72E106-CFD0-DE41-BE6A-84EB94AF31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37157"/>
          </a:xfrm>
        </p:spPr>
        <p:txBody>
          <a:bodyPr>
            <a:normAutofit/>
          </a:bodyPr>
          <a:lstStyle/>
          <a:p>
            <a:r>
              <a:rPr lang="en-US" sz="2400" dirty="0"/>
              <a:t>Du 8 </a:t>
            </a:r>
            <a:r>
              <a:rPr lang="en-US" sz="2400" dirty="0" err="1"/>
              <a:t>février</a:t>
            </a:r>
            <a:r>
              <a:rPr lang="en-US" sz="2400" dirty="0"/>
              <a:t> au 11 </a:t>
            </a:r>
            <a:r>
              <a:rPr lang="en-US" sz="2400" dirty="0" err="1"/>
              <a:t>février</a:t>
            </a:r>
            <a:r>
              <a:rPr lang="en-US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4575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1706" y="1905000"/>
            <a:ext cx="7420293" cy="513588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/>
              <a:t>A midi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dans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cabane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sucre</a:t>
            </a:r>
            <a:r>
              <a:rPr lang="en-US" sz="3200" dirty="0"/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err="1"/>
              <a:t>D’abord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mangé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 la </a:t>
            </a:r>
            <a:r>
              <a:rPr lang="en-US" sz="3200" dirty="0" err="1">
                <a:solidFill>
                  <a:schemeClr val="tx1"/>
                </a:solidFill>
              </a:rPr>
              <a:t>soupe</a:t>
            </a:r>
            <a:r>
              <a:rPr lang="en-US" sz="3200" dirty="0">
                <a:solidFill>
                  <a:schemeClr val="tx1"/>
                </a:solidFill>
              </a:rPr>
              <a:t> au </a:t>
            </a:r>
            <a:r>
              <a:rPr lang="en-US" sz="3200" dirty="0" err="1">
                <a:solidFill>
                  <a:schemeClr val="tx1"/>
                </a:solidFill>
              </a:rPr>
              <a:t>pois</a:t>
            </a:r>
            <a:r>
              <a:rPr lang="en-US" sz="3200" dirty="0">
                <a:solidFill>
                  <a:schemeClr val="tx1"/>
                </a:solidFill>
              </a:rPr>
              <a:t> et des crêpes avec du </a:t>
            </a:r>
            <a:r>
              <a:rPr lang="en-US" sz="3200" dirty="0" err="1">
                <a:solidFill>
                  <a:schemeClr val="tx1"/>
                </a:solidFill>
              </a:rPr>
              <a:t>sirop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d’érable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200" dirty="0" err="1">
                <a:solidFill>
                  <a:schemeClr val="tx1"/>
                </a:solidFill>
              </a:rPr>
              <a:t>Puis</a:t>
            </a:r>
            <a:r>
              <a:rPr lang="en-US" sz="3200" dirty="0">
                <a:solidFill>
                  <a:schemeClr val="tx1"/>
                </a:solidFill>
              </a:rPr>
              <a:t>. nous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dansé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chanté</a:t>
            </a:r>
            <a:r>
              <a:rPr lang="en-US" sz="3200" b="1" dirty="0">
                <a:solidFill>
                  <a:srgbClr val="FF0000"/>
                </a:solidFill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103FD-433E-8F45-9B99-BDEB18E21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07" y="2507582"/>
            <a:ext cx="3721099" cy="245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82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360" y="2133600"/>
            <a:ext cx="5449252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Ensuite</a:t>
            </a:r>
            <a:r>
              <a:rPr lang="en-US" sz="3200" dirty="0"/>
              <a:t>, </a:t>
            </a:r>
            <a:r>
              <a:rPr lang="en-US" sz="3200" dirty="0" err="1"/>
              <a:t>l’après</a:t>
            </a:r>
            <a:r>
              <a:rPr lang="en-US" sz="3200" dirty="0"/>
              <a:t>-midi, nous  </a:t>
            </a:r>
            <a:r>
              <a:rPr lang="en-US" sz="3200" b="1" dirty="0">
                <a:solidFill>
                  <a:schemeClr val="tx1"/>
                </a:solidFill>
              </a:rPr>
              <a:t>_________________ (faire)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visite</a:t>
            </a:r>
            <a:r>
              <a:rPr lang="en-US" sz="3200" dirty="0"/>
              <a:t> </a:t>
            </a:r>
            <a:r>
              <a:rPr lang="en-US" sz="3200" dirty="0" err="1"/>
              <a:t>guidée</a:t>
            </a:r>
            <a:r>
              <a:rPr lang="en-US" sz="3200" dirty="0"/>
              <a:t> de la </a:t>
            </a:r>
            <a:r>
              <a:rPr lang="en-US" sz="3200" dirty="0" err="1"/>
              <a:t>ville</a:t>
            </a:r>
            <a:r>
              <a:rPr lang="en-US" sz="3200" dirty="0"/>
              <a:t> de Québec.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717FA-495E-3C4A-9AE7-A92A37DD4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2723850"/>
            <a:ext cx="4612640" cy="27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448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360" y="2133600"/>
            <a:ext cx="5449252" cy="47244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Ensuite</a:t>
            </a:r>
            <a:r>
              <a:rPr lang="en-US" sz="3200" dirty="0"/>
              <a:t> </a:t>
            </a:r>
            <a:r>
              <a:rPr lang="en-US" sz="3200" dirty="0" err="1"/>
              <a:t>l’après</a:t>
            </a:r>
            <a:r>
              <a:rPr lang="en-US" sz="3200" dirty="0"/>
              <a:t>-midi, nous 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visite</a:t>
            </a:r>
            <a:r>
              <a:rPr lang="en-US" sz="3200" dirty="0"/>
              <a:t> </a:t>
            </a:r>
            <a:r>
              <a:rPr lang="en-US" sz="3200" dirty="0" err="1"/>
              <a:t>guidée</a:t>
            </a:r>
            <a:r>
              <a:rPr lang="en-US" sz="3200" dirty="0"/>
              <a:t> de la </a:t>
            </a:r>
            <a:r>
              <a:rPr lang="en-US" sz="3200" dirty="0" err="1"/>
              <a:t>ville</a:t>
            </a:r>
            <a:r>
              <a:rPr lang="en-US" sz="3200" dirty="0"/>
              <a:t> de Québec.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717FA-495E-3C4A-9AE7-A92A37DD4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2723850"/>
            <a:ext cx="4612640" cy="27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539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070635" cy="3973901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Samedi, nous </a:t>
            </a:r>
            <a:r>
              <a:rPr lang="en-US" sz="3200" b="1" dirty="0">
                <a:solidFill>
                  <a:schemeClr val="tx1"/>
                </a:solidFill>
              </a:rPr>
              <a:t>_____________ (</a:t>
            </a:r>
            <a:r>
              <a:rPr lang="en-US" sz="3200" b="1" dirty="0" err="1">
                <a:solidFill>
                  <a:schemeClr val="tx1"/>
                </a:solidFill>
              </a:rPr>
              <a:t>visiter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 err="1"/>
              <a:t>l’hotel</a:t>
            </a:r>
            <a:r>
              <a:rPr lang="en-US" sz="3200" dirty="0"/>
              <a:t> de glace et après, nous </a:t>
            </a:r>
            <a:r>
              <a:rPr lang="en-US" sz="3200" b="1" dirty="0">
                <a:solidFill>
                  <a:schemeClr val="tx1"/>
                </a:solidFill>
              </a:rPr>
              <a:t>_________________ (</a:t>
            </a:r>
            <a:r>
              <a:rPr lang="en-US" sz="3200" b="1" dirty="0" err="1">
                <a:solidFill>
                  <a:schemeClr val="tx1"/>
                </a:solidFill>
              </a:rPr>
              <a:t>aller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Valcartie.r</a:t>
            </a:r>
            <a:r>
              <a:rPr lang="en-US" sz="3200" dirty="0"/>
              <a:t> </a:t>
            </a:r>
            <a:r>
              <a:rPr lang="en-US" sz="3200" dirty="0" err="1"/>
              <a:t>Là</a:t>
            </a:r>
            <a:r>
              <a:rPr lang="en-US" sz="3200" dirty="0"/>
              <a:t>, nous  </a:t>
            </a:r>
            <a:r>
              <a:rPr lang="en-US" sz="3200" b="1" dirty="0">
                <a:solidFill>
                  <a:schemeClr val="tx1"/>
                </a:solidFill>
              </a:rPr>
              <a:t>________________ (faire) </a:t>
            </a:r>
            <a:r>
              <a:rPr lang="en-US" sz="3200" dirty="0"/>
              <a:t>du tubing. </a:t>
            </a:r>
            <a:r>
              <a:rPr lang="en-US" sz="3200" dirty="0" err="1"/>
              <a:t>C</a:t>
            </a:r>
            <a:r>
              <a:rPr lang="en-US" sz="3200" dirty="0" err="1">
                <a:solidFill>
                  <a:srgbClr val="00B050"/>
                </a:solidFill>
              </a:rPr>
              <a:t>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genial.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E72EA-5C8F-CA47-88D6-B9AA7EC89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28" y="2865120"/>
            <a:ext cx="3421552" cy="20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1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6880" y="1905000"/>
            <a:ext cx="8120379" cy="545592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/>
              <a:t>Samedi,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visité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 err="1"/>
              <a:t>l’hotel</a:t>
            </a:r>
            <a:r>
              <a:rPr lang="en-US" sz="3200" dirty="0"/>
              <a:t> de glace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/>
              <a:t>et après,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Valcartier</a:t>
            </a:r>
            <a:r>
              <a:rPr lang="en-US" sz="3200" dirty="0"/>
              <a:t>. 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 err="1"/>
              <a:t>Là</a:t>
            </a:r>
            <a:r>
              <a:rPr lang="en-US" sz="3200" dirty="0"/>
              <a:t>,  nous 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 </a:t>
            </a:r>
            <a:r>
              <a:rPr lang="en-US" sz="3200" dirty="0"/>
              <a:t>du tubing. </a:t>
            </a:r>
            <a:r>
              <a:rPr lang="en-US" sz="3200" dirty="0" err="1"/>
              <a:t>C</a:t>
            </a:r>
            <a:r>
              <a:rPr lang="en-US" sz="3200" dirty="0" err="1">
                <a:solidFill>
                  <a:srgbClr val="00B050"/>
                </a:solidFill>
              </a:rPr>
              <a:t>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genial.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E72EA-5C8F-CA47-88D6-B9AA7EC89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28" y="2865120"/>
            <a:ext cx="3421552" cy="20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331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7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1"/>
            <a:ext cx="7070635" cy="373888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L’après</a:t>
            </a:r>
            <a:r>
              <a:rPr lang="en-US" sz="3200" dirty="0"/>
              <a:t> midi nous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_____________ (</a:t>
            </a:r>
            <a:r>
              <a:rPr lang="en-US" sz="3200" b="1" dirty="0" err="1">
                <a:solidFill>
                  <a:schemeClr val="tx1"/>
                </a:solidFill>
              </a:rPr>
              <a:t>aller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et nous </a:t>
            </a:r>
            <a:r>
              <a:rPr lang="en-US" sz="3200" b="1" dirty="0">
                <a:solidFill>
                  <a:schemeClr val="tx1"/>
                </a:solidFill>
              </a:rPr>
              <a:t>________________ (</a:t>
            </a:r>
            <a:r>
              <a:rPr lang="en-US" sz="3200" b="1" dirty="0" err="1">
                <a:solidFill>
                  <a:schemeClr val="tx1"/>
                </a:solidFill>
              </a:rPr>
              <a:t>voir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le </a:t>
            </a:r>
            <a:r>
              <a:rPr lang="en-US" sz="3200" dirty="0" err="1"/>
              <a:t>bonhomme</a:t>
            </a:r>
            <a:r>
              <a:rPr lang="en-US" sz="3200" dirty="0"/>
              <a:t> </a:t>
            </a:r>
            <a:r>
              <a:rPr lang="en-US" sz="3200" dirty="0" err="1"/>
              <a:t>Carnaval</a:t>
            </a:r>
            <a:r>
              <a:rPr lang="en-US" sz="3200" dirty="0"/>
              <a:t>. Il </a:t>
            </a:r>
            <a:r>
              <a:rPr lang="en-US" sz="3200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</a:t>
            </a:r>
            <a:r>
              <a:rPr lang="en-US" sz="3200" dirty="0" err="1"/>
              <a:t>sympa</a:t>
            </a:r>
            <a:r>
              <a:rPr lang="en-US" sz="3200" dirty="0"/>
              <a:t>. Nous </a:t>
            </a:r>
            <a:r>
              <a:rPr lang="en-US" sz="3200" b="1" dirty="0">
                <a:solidFill>
                  <a:schemeClr val="tx1"/>
                </a:solidFill>
              </a:rPr>
              <a:t>______________ (</a:t>
            </a:r>
            <a:r>
              <a:rPr lang="en-US" sz="3200" b="1" dirty="0" err="1">
                <a:solidFill>
                  <a:schemeClr val="tx1"/>
                </a:solidFill>
              </a:rPr>
              <a:t>rester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pendant 2 </a:t>
            </a:r>
            <a:r>
              <a:rPr lang="en-US" sz="3200" dirty="0" err="1"/>
              <a:t>heures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582FC-244B-1048-AAB6-472ECC2F6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1" y="2133600"/>
            <a:ext cx="3682136" cy="37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140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7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1417320"/>
            <a:ext cx="7758023" cy="5097779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 err="1"/>
              <a:t>L’après</a:t>
            </a:r>
            <a:r>
              <a:rPr lang="en-US" sz="3200" dirty="0"/>
              <a:t> midi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vu </a:t>
            </a:r>
            <a:r>
              <a:rPr lang="en-US" sz="3200" dirty="0"/>
              <a:t>le </a:t>
            </a:r>
            <a:r>
              <a:rPr lang="en-US" sz="3200" dirty="0" err="1"/>
              <a:t>bonhomme</a:t>
            </a:r>
            <a:r>
              <a:rPr lang="en-US" sz="3200" dirty="0"/>
              <a:t> </a:t>
            </a:r>
            <a:r>
              <a:rPr lang="en-US" sz="3200" dirty="0" err="1"/>
              <a:t>Carnaval</a:t>
            </a:r>
            <a:r>
              <a:rPr lang="en-US" sz="3200" dirty="0"/>
              <a:t>. Il </a:t>
            </a:r>
            <a:r>
              <a:rPr lang="en-US" sz="3200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</a:t>
            </a:r>
            <a:r>
              <a:rPr lang="en-US" sz="3200" dirty="0" err="1"/>
              <a:t>sympa</a:t>
            </a:r>
            <a:r>
              <a:rPr lang="en-US" sz="3200" dirty="0"/>
              <a:t>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restés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pendant 2 </a:t>
            </a:r>
            <a:r>
              <a:rPr lang="en-US" sz="3200" dirty="0" err="1"/>
              <a:t>heures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582FC-244B-1048-AAB6-472ECC2F6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1" y="2133600"/>
            <a:ext cx="3682136" cy="37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04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556740" cy="3973901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dernier jour, </a:t>
            </a:r>
            <a:r>
              <a:rPr lang="en-US" sz="3200" b="1" dirty="0">
                <a:solidFill>
                  <a:schemeClr val="tx1"/>
                </a:solidFill>
              </a:rPr>
              <a:t>nous _____________ (</a:t>
            </a:r>
            <a:r>
              <a:rPr lang="en-US" sz="3200" b="1" dirty="0" err="1">
                <a:solidFill>
                  <a:schemeClr val="tx1"/>
                </a:solidFill>
              </a:rPr>
              <a:t>partir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>
                <a:solidFill>
                  <a:schemeClr val="tx1"/>
                </a:solidFill>
              </a:rPr>
              <a:t>de Québec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11 </a:t>
            </a:r>
            <a:r>
              <a:rPr lang="en-US" sz="3200" dirty="0" err="1">
                <a:solidFill>
                  <a:schemeClr val="tx1"/>
                </a:solidFill>
              </a:rPr>
              <a:t>heures</a:t>
            </a:r>
            <a:r>
              <a:rPr lang="en-US" sz="3200" dirty="0">
                <a:solidFill>
                  <a:schemeClr val="tx1"/>
                </a:solidFill>
              </a:rPr>
              <a:t> le bus et nous </a:t>
            </a:r>
            <a:r>
              <a:rPr lang="en-US" sz="3200" b="1" dirty="0">
                <a:solidFill>
                  <a:schemeClr val="tx1"/>
                </a:solidFill>
              </a:rPr>
              <a:t>_______________ (</a:t>
            </a:r>
            <a:r>
              <a:rPr lang="en-US" sz="3200" b="1" dirty="0" err="1">
                <a:solidFill>
                  <a:schemeClr val="tx1"/>
                </a:solidFill>
              </a:rPr>
              <a:t>rentrer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Fairfield.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8AAE6-06E2-8541-8C54-E31743C42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640" y="2519680"/>
            <a:ext cx="235712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2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556740" cy="3973901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/>
              <a:t>Le dernier jour, </a:t>
            </a:r>
            <a:r>
              <a:rPr lang="en-US" sz="3200" dirty="0">
                <a:solidFill>
                  <a:schemeClr val="tx1"/>
                </a:solidFill>
              </a:rPr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partis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 Québec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11 </a:t>
            </a:r>
            <a:r>
              <a:rPr lang="en-US" sz="3200" dirty="0" err="1">
                <a:solidFill>
                  <a:schemeClr val="tx1"/>
                </a:solidFill>
              </a:rPr>
              <a:t>heures</a:t>
            </a:r>
            <a:r>
              <a:rPr lang="en-US" sz="3200" dirty="0">
                <a:solidFill>
                  <a:schemeClr val="tx1"/>
                </a:solidFill>
              </a:rPr>
              <a:t> le bus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</a:rPr>
              <a:t>et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rentrés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Fairfield.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8AAE6-06E2-8541-8C54-E31743C42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640" y="2519680"/>
            <a:ext cx="235712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8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Notre voyage au Québec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070635" cy="3973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/>
              <a:t>C’était</a:t>
            </a:r>
            <a:r>
              <a:rPr lang="en-US" sz="3200" dirty="0"/>
              <a:t> un voyage formidable. 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2619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607" y="103518"/>
            <a:ext cx="6294258" cy="1280890"/>
          </a:xfrm>
        </p:spPr>
        <p:txBody>
          <a:bodyPr/>
          <a:lstStyle/>
          <a:p>
            <a:r>
              <a:rPr lang="en-US" dirty="0"/>
              <a:t>Episode #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7607" y="1535502"/>
            <a:ext cx="6521569" cy="464101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>
                <a:solidFill>
                  <a:schemeClr val="tx1"/>
                </a:solidFill>
              </a:rPr>
              <a:t>________________ (</a:t>
            </a:r>
            <a:r>
              <a:rPr lang="en-US" sz="3200" b="1" dirty="0" err="1">
                <a:solidFill>
                  <a:schemeClr val="tx1"/>
                </a:solidFill>
              </a:rPr>
              <a:t>aller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au Québec avec ma </a:t>
            </a:r>
            <a:r>
              <a:rPr lang="en-US" sz="3200" dirty="0" err="1"/>
              <a:t>classe</a:t>
            </a:r>
            <a:r>
              <a:rPr lang="en-US" sz="3200" dirty="0"/>
              <a:t> de </a:t>
            </a:r>
            <a:r>
              <a:rPr lang="en-US" sz="3200" dirty="0" err="1"/>
              <a:t>français</a:t>
            </a:r>
            <a:r>
              <a:rPr lang="en-US" sz="3200" dirty="0"/>
              <a:t>. </a:t>
            </a:r>
          </a:p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>
                <a:solidFill>
                  <a:srgbClr val="0070C0"/>
                </a:solidFill>
              </a:rPr>
              <a:t>__________________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 err="1">
                <a:solidFill>
                  <a:schemeClr val="tx1"/>
                </a:solidFill>
              </a:rPr>
              <a:t>partir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le 8 </a:t>
            </a:r>
            <a:r>
              <a:rPr lang="en-US" sz="3200" dirty="0" err="1"/>
              <a:t>février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6 </a:t>
            </a:r>
            <a:r>
              <a:rPr lang="en-US" sz="3200" dirty="0" err="1"/>
              <a:t>heures</a:t>
            </a:r>
            <a:r>
              <a:rPr lang="en-US" sz="3200" dirty="0"/>
              <a:t> le </a:t>
            </a:r>
            <a:r>
              <a:rPr lang="en-US" sz="3200" dirty="0" err="1"/>
              <a:t>matin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bus. </a:t>
            </a:r>
          </a:p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>
                <a:solidFill>
                  <a:srgbClr val="0070C0"/>
                </a:solidFill>
              </a:rPr>
              <a:t>__________________ </a:t>
            </a:r>
            <a:r>
              <a:rPr lang="en-US" sz="3200" b="1" dirty="0">
                <a:solidFill>
                  <a:schemeClr val="tx1"/>
                </a:solidFill>
              </a:rPr>
              <a:t>(arriver) </a:t>
            </a:r>
            <a:r>
              <a:rPr lang="en-US" sz="3200" dirty="0"/>
              <a:t>au Québec </a:t>
            </a:r>
            <a:r>
              <a:rPr lang="en-US" sz="3200" dirty="0" err="1"/>
              <a:t>à</a:t>
            </a:r>
            <a:r>
              <a:rPr lang="en-US" sz="3200" dirty="0"/>
              <a:t> 4 </a:t>
            </a:r>
            <a:r>
              <a:rPr lang="en-US" sz="3200" dirty="0" err="1"/>
              <a:t>heures</a:t>
            </a:r>
            <a:r>
              <a:rPr lang="en-US" sz="3200" dirty="0"/>
              <a:t> de </a:t>
            </a:r>
            <a:r>
              <a:rPr lang="en-US" sz="3200" dirty="0" err="1"/>
              <a:t>l’après</a:t>
            </a:r>
            <a:r>
              <a:rPr lang="en-US" sz="3200" dirty="0"/>
              <a:t>-midi.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ACA39B-9D17-1A4F-AE0C-C81D6012F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3595874"/>
            <a:ext cx="3552190" cy="23594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D68BD-1A04-A848-92EB-1CE7C33AC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360" y="1535503"/>
            <a:ext cx="3572510" cy="185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570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607" y="103518"/>
            <a:ext cx="6294258" cy="1280890"/>
          </a:xfrm>
        </p:spPr>
        <p:txBody>
          <a:bodyPr/>
          <a:lstStyle/>
          <a:p>
            <a:r>
              <a:rPr lang="en-US" dirty="0"/>
              <a:t>Episode #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7607" y="1535502"/>
            <a:ext cx="6521569" cy="4641012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Québec avec ma </a:t>
            </a:r>
            <a:r>
              <a:rPr lang="en-US" sz="3200" dirty="0" err="1"/>
              <a:t>classe</a:t>
            </a:r>
            <a:r>
              <a:rPr lang="en-US" sz="3200" dirty="0"/>
              <a:t> de </a:t>
            </a:r>
            <a:r>
              <a:rPr lang="en-US" sz="3200" dirty="0" err="1"/>
              <a:t>français</a:t>
            </a:r>
            <a:r>
              <a:rPr lang="en-US" sz="3200" dirty="0"/>
              <a:t>. </a:t>
            </a:r>
          </a:p>
          <a:p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partis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le 8 </a:t>
            </a:r>
            <a:r>
              <a:rPr lang="en-US" sz="3200" dirty="0" err="1"/>
              <a:t>février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6 </a:t>
            </a:r>
            <a:r>
              <a:rPr lang="en-US" sz="3200" dirty="0" err="1"/>
              <a:t>heures</a:t>
            </a:r>
            <a:r>
              <a:rPr lang="en-US" sz="3200" dirty="0"/>
              <a:t> le </a:t>
            </a:r>
            <a:r>
              <a:rPr lang="en-US" sz="3200" dirty="0" err="1"/>
              <a:t>matin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bus. </a:t>
            </a:r>
          </a:p>
          <a:p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arrivés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Québec </a:t>
            </a:r>
            <a:r>
              <a:rPr lang="en-US" sz="3200" dirty="0" err="1"/>
              <a:t>à</a:t>
            </a:r>
            <a:r>
              <a:rPr lang="en-US" sz="3200" dirty="0"/>
              <a:t> 4 </a:t>
            </a:r>
            <a:r>
              <a:rPr lang="en-US" sz="3200" dirty="0" err="1"/>
              <a:t>heures</a:t>
            </a:r>
            <a:r>
              <a:rPr lang="en-US" sz="3200" dirty="0"/>
              <a:t> de </a:t>
            </a:r>
            <a:r>
              <a:rPr lang="en-US" sz="3200" dirty="0" err="1"/>
              <a:t>l’après</a:t>
            </a:r>
            <a:r>
              <a:rPr lang="en-US" sz="3200" dirty="0"/>
              <a:t>-midi.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ACA39B-9D17-1A4F-AE0C-C81D6012F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3595874"/>
            <a:ext cx="3552190" cy="23594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D68BD-1A04-A848-92EB-1CE7C33AC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360" y="1535503"/>
            <a:ext cx="3572510" cy="185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528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Episode # 1 (suite)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560" y="2133601"/>
            <a:ext cx="5246052" cy="202433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Au Quebec </a:t>
            </a:r>
            <a:r>
              <a:rPr lang="en-US" sz="3200" dirty="0" err="1"/>
              <a:t>il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faisait</a:t>
            </a:r>
            <a:r>
              <a:rPr lang="en-US" sz="3200" dirty="0"/>
              <a:t> </a:t>
            </a:r>
            <a:r>
              <a:rPr lang="en-US" sz="3200" dirty="0" err="1"/>
              <a:t>très</a:t>
            </a:r>
            <a:r>
              <a:rPr lang="en-US" sz="3200" dirty="0"/>
              <a:t> </a:t>
            </a:r>
            <a:r>
              <a:rPr lang="en-US" sz="3200" dirty="0" err="1"/>
              <a:t>froid</a:t>
            </a:r>
            <a:r>
              <a:rPr lang="en-US" sz="3200" dirty="0"/>
              <a:t> et </a:t>
            </a:r>
            <a:r>
              <a:rPr lang="en-US" sz="3200" dirty="0" err="1"/>
              <a:t>il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neigeait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46BB42-B97A-4D40-8880-57112ED0D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905000"/>
            <a:ext cx="4450080" cy="272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244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5577" y="1691640"/>
            <a:ext cx="7486621" cy="3829266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Quand</a:t>
            </a:r>
            <a:r>
              <a:rPr lang="en-US" sz="3200" dirty="0"/>
              <a:t> nous </a:t>
            </a:r>
            <a:r>
              <a:rPr lang="en-US" sz="3200" b="1" dirty="0">
                <a:solidFill>
                  <a:schemeClr val="tx1"/>
                </a:solidFill>
              </a:rPr>
              <a:t>_____________ (arriver) </a:t>
            </a:r>
            <a:r>
              <a:rPr lang="en-US" sz="3200" dirty="0"/>
              <a:t>, nous </a:t>
            </a:r>
            <a:r>
              <a:rPr lang="en-US" sz="3200" b="1" dirty="0">
                <a:solidFill>
                  <a:schemeClr val="tx1"/>
                </a:solidFill>
              </a:rPr>
              <a:t>___________ (</a:t>
            </a:r>
            <a:r>
              <a:rPr lang="en-US" sz="3200" b="1" dirty="0" err="1">
                <a:solidFill>
                  <a:schemeClr val="tx1"/>
                </a:solidFill>
              </a:rPr>
              <a:t>visiter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un </a:t>
            </a:r>
            <a:r>
              <a:rPr lang="en-US" sz="3200" dirty="0" err="1"/>
              <a:t>musée</a:t>
            </a:r>
            <a:r>
              <a:rPr lang="en-US" sz="3200" dirty="0"/>
              <a:t>, </a:t>
            </a:r>
            <a:r>
              <a:rPr lang="en-US" sz="3200" dirty="0" err="1"/>
              <a:t>puis</a:t>
            </a:r>
            <a:r>
              <a:rPr lang="en-US" sz="3200" dirty="0"/>
              <a:t> nous </a:t>
            </a:r>
            <a:r>
              <a:rPr lang="en-US" sz="3200" b="1" dirty="0">
                <a:solidFill>
                  <a:schemeClr val="tx1"/>
                </a:solidFill>
              </a:rPr>
              <a:t>__________________( </a:t>
            </a:r>
            <a:r>
              <a:rPr lang="en-US" sz="3200" b="1" dirty="0" err="1">
                <a:solidFill>
                  <a:schemeClr val="tx1"/>
                </a:solidFill>
              </a:rPr>
              <a:t>rencontrer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les </a:t>
            </a:r>
            <a:r>
              <a:rPr lang="en-US" sz="3200" dirty="0" err="1"/>
              <a:t>familles</a:t>
            </a:r>
            <a:r>
              <a:rPr lang="en-US" sz="3200" dirty="0"/>
              <a:t> </a:t>
            </a:r>
            <a:r>
              <a:rPr lang="en-US" sz="3200" dirty="0" err="1"/>
              <a:t>d’acceuil</a:t>
            </a:r>
            <a:r>
              <a:rPr lang="en-US" sz="3200" dirty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</a:t>
            </a:r>
            <a:r>
              <a:rPr lang="en-US" sz="3200" dirty="0" err="1"/>
              <a:t>soir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00B050"/>
                </a:solidFill>
              </a:rPr>
              <a:t>étions</a:t>
            </a:r>
            <a:r>
              <a:rPr lang="en-US" sz="3200" dirty="0"/>
              <a:t> fatigues et nous </a:t>
            </a:r>
            <a:r>
              <a:rPr lang="en-US" sz="3200" b="1" dirty="0">
                <a:solidFill>
                  <a:schemeClr val="tx1"/>
                </a:solidFill>
              </a:rPr>
              <a:t>__________________ (</a:t>
            </a:r>
            <a:r>
              <a:rPr lang="en-US" sz="3200" b="1" dirty="0" err="1">
                <a:solidFill>
                  <a:schemeClr val="tx1"/>
                </a:solidFill>
              </a:rPr>
              <a:t>dormir</a:t>
            </a:r>
            <a:r>
              <a:rPr lang="en-US" sz="3200" b="1" dirty="0">
                <a:solidFill>
                  <a:schemeClr val="tx1"/>
                </a:solidFill>
              </a:rPr>
              <a:t>) 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IMG_1601.JPG">
            <a:extLst>
              <a:ext uri="{FF2B5EF4-FFF2-40B4-BE49-F238E27FC236}">
                <a16:creationId xmlns:a16="http://schemas.microsoft.com/office/drawing/2014/main" id="{036BCDE4-26A4-174C-9656-2EAD92DD04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4549" y="2668439"/>
            <a:ext cx="3141028" cy="23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0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197" y="2150854"/>
            <a:ext cx="8241001" cy="5141486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err="1"/>
              <a:t>Quand</a:t>
            </a:r>
            <a:r>
              <a:rPr lang="en-US" sz="3200" dirty="0"/>
              <a:t>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arrivés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visité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un </a:t>
            </a:r>
            <a:r>
              <a:rPr lang="en-US" sz="3200" dirty="0" err="1"/>
              <a:t>musée</a:t>
            </a:r>
            <a:r>
              <a:rPr lang="en-US" sz="3200" dirty="0"/>
              <a:t>, 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 err="1"/>
              <a:t>puis</a:t>
            </a:r>
            <a:r>
              <a:rPr lang="en-US" sz="3200" dirty="0"/>
              <a:t>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rencontré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les </a:t>
            </a:r>
            <a:r>
              <a:rPr lang="en-US" sz="3200" dirty="0" err="1"/>
              <a:t>familles</a:t>
            </a:r>
            <a:r>
              <a:rPr lang="en-US" sz="3200" dirty="0"/>
              <a:t> </a:t>
            </a:r>
            <a:r>
              <a:rPr lang="en-US" sz="3200" dirty="0" err="1"/>
              <a:t>d’acceuil</a:t>
            </a:r>
            <a:r>
              <a:rPr lang="en-US" sz="3200" dirty="0"/>
              <a:t>. </a:t>
            </a:r>
          </a:p>
          <a:p>
            <a:pPr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sz="3200" dirty="0"/>
              <a:t>Le </a:t>
            </a:r>
            <a:r>
              <a:rPr lang="en-US" sz="3200" dirty="0" err="1"/>
              <a:t>soir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00B050"/>
                </a:solidFill>
              </a:rPr>
              <a:t>étions</a:t>
            </a:r>
            <a:r>
              <a:rPr lang="en-US" sz="3200" dirty="0"/>
              <a:t> fatigues 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dormi</a:t>
            </a:r>
            <a:r>
              <a:rPr lang="en-US" sz="3200" b="1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IMG_1601.JPG">
            <a:extLst>
              <a:ext uri="{FF2B5EF4-FFF2-40B4-BE49-F238E27FC236}">
                <a16:creationId xmlns:a16="http://schemas.microsoft.com/office/drawing/2014/main" id="{036BCDE4-26A4-174C-9656-2EAD92DD04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640169" y="1662599"/>
            <a:ext cx="3141028" cy="23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21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243" y="1493520"/>
            <a:ext cx="6984370" cy="4724400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</a:t>
            </a:r>
            <a:r>
              <a:rPr lang="en-US" sz="3200" dirty="0" err="1"/>
              <a:t>lendemain</a:t>
            </a:r>
            <a:r>
              <a:rPr lang="en-US" sz="3200" dirty="0"/>
              <a:t>, </a:t>
            </a:r>
            <a:r>
              <a:rPr lang="en-US" sz="3200" dirty="0" err="1"/>
              <a:t>vendredi</a:t>
            </a:r>
            <a:r>
              <a:rPr lang="en-US" sz="3200" dirty="0"/>
              <a:t>, nous </a:t>
            </a:r>
            <a:r>
              <a:rPr lang="en-US" sz="3200" b="1" dirty="0">
                <a:solidFill>
                  <a:schemeClr val="tx1"/>
                </a:solidFill>
              </a:rPr>
              <a:t>______________ (</a:t>
            </a:r>
            <a:r>
              <a:rPr lang="en-US" sz="3200" b="1" dirty="0" err="1">
                <a:solidFill>
                  <a:schemeClr val="tx1"/>
                </a:solidFill>
              </a:rPr>
              <a:t>aller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/>
              <a:t>au Chute de Montmorency. Nous </a:t>
            </a:r>
            <a:r>
              <a:rPr lang="en-US" sz="3200" b="1" dirty="0">
                <a:solidFill>
                  <a:schemeClr val="tx1"/>
                </a:solidFill>
              </a:rPr>
              <a:t>________________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(</a:t>
            </a:r>
            <a:r>
              <a:rPr lang="en-US" sz="3200" b="1" dirty="0" err="1">
                <a:solidFill>
                  <a:schemeClr val="tx1"/>
                </a:solidFill>
              </a:rPr>
              <a:t>prendre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>
                <a:solidFill>
                  <a:schemeClr val="tx1"/>
                </a:solidFill>
              </a:rPr>
              <a:t>des photos 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des </a:t>
            </a:r>
            <a:r>
              <a:rPr lang="en-US" sz="3200" dirty="0"/>
              <a:t>chutes </a:t>
            </a:r>
            <a:r>
              <a:rPr lang="en-US" sz="3200" dirty="0" err="1"/>
              <a:t>d’eau</a:t>
            </a:r>
            <a:r>
              <a:rPr lang="en-US" sz="3200" dirty="0"/>
              <a:t>. Après </a:t>
            </a:r>
            <a:r>
              <a:rPr lang="en-US" sz="3200" dirty="0" err="1"/>
              <a:t>ça</a:t>
            </a:r>
            <a:r>
              <a:rPr lang="en-US" sz="3200" dirty="0"/>
              <a:t>,  nous </a:t>
            </a:r>
            <a:r>
              <a:rPr lang="en-US" sz="3200" b="1" dirty="0">
                <a:solidFill>
                  <a:schemeClr val="tx1"/>
                </a:solidFill>
              </a:rPr>
              <a:t>__________________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(faire) </a:t>
            </a:r>
            <a:r>
              <a:rPr lang="en-US" sz="3200" dirty="0"/>
              <a:t>de la luge avec les </a:t>
            </a:r>
            <a:r>
              <a:rPr lang="en-US" sz="3200" dirty="0" err="1"/>
              <a:t>chiens</a:t>
            </a:r>
            <a:r>
              <a:rPr lang="en-US" sz="3200" dirty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C’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super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100_1475.JPG">
            <a:extLst>
              <a:ext uri="{FF2B5EF4-FFF2-40B4-BE49-F238E27FC236}">
                <a16:creationId xmlns:a16="http://schemas.microsoft.com/office/drawing/2014/main" id="{BBF28441-4B54-E04F-9D04-CF324BC3E5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7043" y="4416725"/>
            <a:ext cx="3157592" cy="1963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9169BC-8AEE-2244-B274-BC873805B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42" y="1905001"/>
            <a:ext cx="3157591" cy="251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998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51960" y="1668780"/>
            <a:ext cx="8115300" cy="598932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/>
              <a:t>Le </a:t>
            </a:r>
            <a:r>
              <a:rPr lang="en-US" sz="3200" dirty="0" err="1"/>
              <a:t>lendemain</a:t>
            </a:r>
            <a:r>
              <a:rPr lang="en-US" sz="3200" dirty="0"/>
              <a:t>, </a:t>
            </a:r>
            <a:r>
              <a:rPr lang="en-US" sz="3200" dirty="0" err="1"/>
              <a:t>vendredi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dirty="0"/>
              <a:t> au Chute de Montmorency.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/>
              <a:t>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pris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des photos 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des </a:t>
            </a:r>
            <a:r>
              <a:rPr lang="en-US" sz="3200" dirty="0"/>
              <a:t>chutes </a:t>
            </a:r>
            <a:r>
              <a:rPr lang="en-US" sz="3200" dirty="0" err="1"/>
              <a:t>d’eau</a:t>
            </a:r>
            <a:r>
              <a:rPr lang="en-US" sz="3200" dirty="0"/>
              <a:t>. 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200" dirty="0"/>
              <a:t>Après </a:t>
            </a:r>
            <a:r>
              <a:rPr lang="en-US" sz="3200" dirty="0" err="1"/>
              <a:t>ça</a:t>
            </a:r>
            <a:r>
              <a:rPr lang="en-US" sz="3200" dirty="0"/>
              <a:t>, 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 </a:t>
            </a:r>
            <a:r>
              <a:rPr lang="en-US" sz="3200" dirty="0"/>
              <a:t>de la luge avec les </a:t>
            </a:r>
            <a:r>
              <a:rPr lang="en-US" sz="3200" dirty="0" err="1"/>
              <a:t>chiens</a:t>
            </a:r>
            <a:r>
              <a:rPr lang="en-US" sz="3200" dirty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C’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super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100_1475.JPG">
            <a:extLst>
              <a:ext uri="{FF2B5EF4-FFF2-40B4-BE49-F238E27FC236}">
                <a16:creationId xmlns:a16="http://schemas.microsoft.com/office/drawing/2014/main" id="{BBF28441-4B54-E04F-9D04-CF324BC3E5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7043" y="4416725"/>
            <a:ext cx="3157592" cy="1963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9169BC-8AEE-2244-B274-BC873805B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42" y="1905001"/>
            <a:ext cx="3157591" cy="251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37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9" y="1905000"/>
            <a:ext cx="6116321" cy="433324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A midi nous </a:t>
            </a:r>
            <a:r>
              <a:rPr lang="en-US" sz="3200" b="1" dirty="0">
                <a:solidFill>
                  <a:schemeClr val="tx1"/>
                </a:solidFill>
              </a:rPr>
              <a:t>_____________ (</a:t>
            </a:r>
            <a:r>
              <a:rPr lang="en-US" sz="3200" b="1" dirty="0" err="1">
                <a:solidFill>
                  <a:schemeClr val="tx1"/>
                </a:solidFill>
              </a:rPr>
              <a:t>aller</a:t>
            </a:r>
            <a:r>
              <a:rPr lang="en-US" sz="3200" b="1" dirty="0">
                <a:solidFill>
                  <a:schemeClr val="tx1"/>
                </a:solidFill>
              </a:rPr>
              <a:t>) </a:t>
            </a:r>
            <a:r>
              <a:rPr lang="en-US" sz="3200" dirty="0" err="1"/>
              <a:t>dans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cabane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sucre</a:t>
            </a:r>
            <a:r>
              <a:rPr lang="en-US" sz="3200" dirty="0"/>
              <a:t>. </a:t>
            </a:r>
            <a:r>
              <a:rPr lang="en-US" sz="3200" dirty="0" err="1"/>
              <a:t>D’abord</a:t>
            </a:r>
            <a:r>
              <a:rPr lang="en-US" sz="3200" dirty="0"/>
              <a:t>, nous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_______________ (manger) </a:t>
            </a:r>
            <a:r>
              <a:rPr lang="en-US" sz="3200" dirty="0">
                <a:solidFill>
                  <a:schemeClr val="tx1"/>
                </a:solidFill>
              </a:rPr>
              <a:t>de la </a:t>
            </a:r>
            <a:r>
              <a:rPr lang="en-US" sz="3200" dirty="0" err="1">
                <a:solidFill>
                  <a:schemeClr val="tx1"/>
                </a:solidFill>
              </a:rPr>
              <a:t>soupe</a:t>
            </a:r>
            <a:r>
              <a:rPr lang="en-US" sz="3200" dirty="0">
                <a:solidFill>
                  <a:schemeClr val="tx1"/>
                </a:solidFill>
              </a:rPr>
              <a:t> au </a:t>
            </a:r>
            <a:r>
              <a:rPr lang="en-US" sz="3200" dirty="0" err="1">
                <a:solidFill>
                  <a:schemeClr val="tx1"/>
                </a:solidFill>
              </a:rPr>
              <a:t>pois</a:t>
            </a:r>
            <a:r>
              <a:rPr lang="en-US" sz="3200" dirty="0">
                <a:solidFill>
                  <a:schemeClr val="tx1"/>
                </a:solidFill>
              </a:rPr>
              <a:t> et des crêpes avec du </a:t>
            </a:r>
            <a:r>
              <a:rPr lang="en-US" sz="3200" dirty="0" err="1">
                <a:solidFill>
                  <a:schemeClr val="tx1"/>
                </a:solidFill>
              </a:rPr>
              <a:t>sirop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d’érable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  <a:r>
              <a:rPr lang="en-US" sz="3200" dirty="0" err="1">
                <a:solidFill>
                  <a:schemeClr val="tx1"/>
                </a:solidFill>
              </a:rPr>
              <a:t>Puis</a:t>
            </a:r>
            <a:r>
              <a:rPr lang="en-US" sz="3200" dirty="0">
                <a:solidFill>
                  <a:schemeClr val="tx1"/>
                </a:solidFill>
              </a:rPr>
              <a:t>. nous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>
                <a:solidFill>
                  <a:schemeClr val="tx1"/>
                </a:solidFill>
              </a:rPr>
              <a:t>______________ (</a:t>
            </a:r>
            <a:r>
              <a:rPr lang="en-US" sz="3200" b="1" dirty="0" err="1">
                <a:solidFill>
                  <a:schemeClr val="tx1"/>
                </a:solidFill>
              </a:rPr>
              <a:t>danser</a:t>
            </a:r>
            <a:r>
              <a:rPr lang="en-US" sz="3200" b="1" dirty="0">
                <a:solidFill>
                  <a:schemeClr val="tx1"/>
                </a:solidFill>
              </a:rPr>
              <a:t>)  </a:t>
            </a:r>
            <a:r>
              <a:rPr lang="en-US" sz="3200" dirty="0">
                <a:solidFill>
                  <a:schemeClr val="tx1"/>
                </a:solidFill>
              </a:rPr>
              <a:t>et nous </a:t>
            </a:r>
            <a:r>
              <a:rPr lang="en-US" sz="3200" b="1" dirty="0">
                <a:solidFill>
                  <a:schemeClr val="tx1"/>
                </a:solidFill>
              </a:rPr>
              <a:t>________________ (chanter).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103FD-433E-8F45-9B99-BDEB18E21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07" y="2507582"/>
            <a:ext cx="3721099" cy="245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5997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{D2B1812C-4427-D545-8550-EE258C4EB3E7}tf10001069</Template>
  <TotalTime>837</TotalTime>
  <Words>596</Words>
  <Application>Microsoft Macintosh PowerPoint</Application>
  <PresentationFormat>Widescreen</PresentationFormat>
  <Paragraphs>60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Century Gothic</vt:lpstr>
      <vt:lpstr>Courier New</vt:lpstr>
      <vt:lpstr>Wingdings</vt:lpstr>
      <vt:lpstr>Wingdings 3</vt:lpstr>
      <vt:lpstr>Wisp</vt:lpstr>
      <vt:lpstr>Notre voyage au québec </vt:lpstr>
      <vt:lpstr>Episode # 1 </vt:lpstr>
      <vt:lpstr>Episode # 1 </vt:lpstr>
      <vt:lpstr>Episode # 1 (suite)</vt:lpstr>
      <vt:lpstr>Episode # 2 </vt:lpstr>
      <vt:lpstr>Episode # 2 </vt:lpstr>
      <vt:lpstr>Episode # 3 </vt:lpstr>
      <vt:lpstr>Episode # 3 </vt:lpstr>
      <vt:lpstr>Episode # 4</vt:lpstr>
      <vt:lpstr>Episode # 4</vt:lpstr>
      <vt:lpstr>Episode # 5 </vt:lpstr>
      <vt:lpstr>Episode # 5 </vt:lpstr>
      <vt:lpstr>Episode # 6 </vt:lpstr>
      <vt:lpstr>Episode # 6 </vt:lpstr>
      <vt:lpstr>Episode # 7 </vt:lpstr>
      <vt:lpstr>Episode # 7 </vt:lpstr>
      <vt:lpstr>Episode # 8 </vt:lpstr>
      <vt:lpstr>Episode # 8 </vt:lpstr>
      <vt:lpstr>Notre voyage au Québec 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Notre voyage au québec </dc:title>
  <dc:creator>Viviane Grébert</dc:creator>
  <cp:lastModifiedBy>Microsoft Office User</cp:lastModifiedBy>
  <cp:revision>19</cp:revision>
  <dcterms:created xsi:type="dcterms:W3CDTF">2018-01-23T23:10:38Z</dcterms:created>
  <dcterms:modified xsi:type="dcterms:W3CDTF">2018-04-29T20:34:51Z</dcterms:modified>
</cp:coreProperties>
</file>